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348" r:id="rId5"/>
  </p:sldIdLst>
  <p:sldSz cx="12192000" cy="6858000"/>
  <p:notesSz cx="6858000" cy="9144000"/>
  <p:custDataLst>
    <p:tags r:id="rId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8C9F9-4DC8-4BEA-B6D5-4E7035CC65E5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58E3D-0FCD-4EA0-844E-1E7DB5C9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55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D5E75-B264-C74D-B55A-E6F957AB1FD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9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F57F7C6-50BA-4829-AD38-983BAB327F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6800669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F57F7C6-50BA-4829-AD38-983BAB327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74115" y="4538639"/>
            <a:ext cx="5206608" cy="5027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  <a:cs typeface="Arial" panose="020B0604020202020204" pitchFamily="34" charset="0"/>
              </a:rPr>
              <a:t>Jane Doe Smith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53223" y="1694730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sz="55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  <a:cs typeface="Arial" panose="020B0604020202020204" pitchFamily="34" charset="0"/>
              </a:rPr>
              <a:t>En längre vänsterställd rubrik på två rader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789D315-9205-4977-ACEC-06FBEF7C276A}"/>
              </a:ext>
            </a:extLst>
          </p:cNvPr>
          <p:cNvSpPr/>
          <p:nvPr/>
        </p:nvSpPr>
        <p:spPr>
          <a:xfrm>
            <a:off x="939258" y="4056176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© www.partsradet.se">
            <a:extLst>
              <a:ext uri="{FF2B5EF4-FFF2-40B4-BE49-F238E27FC236}">
                <a16:creationId xmlns:a16="http://schemas.microsoft.com/office/drawing/2014/main" id="{B8B2AE36-23EE-4F4C-8585-ADA092848124}"/>
              </a:ext>
            </a:extLst>
          </p:cNvPr>
          <p:cNvSpPr txBox="1"/>
          <p:nvPr/>
        </p:nvSpPr>
        <p:spPr>
          <a:xfrm>
            <a:off x="934143" y="6095652"/>
            <a:ext cx="1165384" cy="1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7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© www.partsradet.se</a:t>
            </a:r>
          </a:p>
        </p:txBody>
      </p:sp>
    </p:spTree>
    <p:extLst>
      <p:ext uri="{BB962C8B-B14F-4D97-AF65-F5344CB8AC3E}">
        <p14:creationId xmlns:p14="http://schemas.microsoft.com/office/powerpoint/2010/main" val="4230632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7D27A42-BBA8-406C-B7CC-C80CAE02A7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9449531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7D27A42-BBA8-406C-B7CC-C80CAE02A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85057" y="3822995"/>
            <a:ext cx="7021887" cy="148758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</a:rPr>
              <a:t>Centrerad undertext i lite större storlek när man behöver att ett viktigt budskap ska ta lite extra plats.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523000" y="1320761"/>
            <a:ext cx="7146000" cy="13336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</a:rPr>
              <a:t>En längre centrerad rubrik med ett streck som bryter av 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9A1B675-00EC-4E85-B2E8-220BB0FDE45B}"/>
              </a:ext>
            </a:extLst>
          </p:cNvPr>
          <p:cNvSpPr/>
          <p:nvPr/>
        </p:nvSpPr>
        <p:spPr>
          <a:xfrm>
            <a:off x="5810716" y="3255902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63282-6719-44F9-BBB7-C74E60F09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22790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407521-9D56-43FC-8AD6-C35ED19A48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8032682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407521-9D56-43FC-8AD6-C35ED19A48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5D326849-9AB8-47B1-A59D-9730F8C783F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927"/>
          </a:blip>
          <a:stretch>
            <a:fillRect/>
          </a:stretch>
        </p:blipFill>
        <p:spPr>
          <a:xfrm>
            <a:off x="2" y="0"/>
            <a:ext cx="1220284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745638" y="2488914"/>
            <a:ext cx="8700725" cy="19492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</a:rPr>
              <a:t>En centrerad längre rubrik på flera rader med en nedtonad bakgrundsbild när man vill ha en </a:t>
            </a:r>
            <a:r>
              <a:rPr lang="sv-SE" err="1">
                <a:latin typeface="+mj-lt"/>
              </a:rPr>
              <a:t>slide</a:t>
            </a:r>
            <a:r>
              <a:rPr lang="sv-SE">
                <a:latin typeface="+mj-lt"/>
              </a:rPr>
              <a:t> som bryter av lite.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ECF341-DD30-40AF-AFEE-041F1321A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22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E0F4788-0849-4B8C-9F56-97135552B1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0683295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E0F4788-0849-4B8C-9F56-97135552B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2" y="811402"/>
            <a:ext cx="807852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/>
              <a:t>En lång vänsterställd rubrik på två rader och tidslinje under</a:t>
            </a:r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347E3-0012-4A0E-86C4-A6973FD29E30}"/>
              </a:ext>
            </a:extLst>
          </p:cNvPr>
          <p:cNvSpPr/>
          <p:nvPr/>
        </p:nvSpPr>
        <p:spPr>
          <a:xfrm>
            <a:off x="938118" y="3589707"/>
            <a:ext cx="10315764" cy="1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3BB9-63D0-402D-B7F7-5DD70CB795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8118" y="4037223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77119-29DA-4683-BCD0-D82825EBDD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8123" y="4037223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1E8B5D-7D2C-44FF-B4BA-DA763FD75C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78127" y="4037223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2AEEE4-A467-4015-8B76-19A098BE5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98132" y="4037223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8FFDA874-5DBF-409C-A8F1-7103A28852E4}"/>
              </a:ext>
            </a:extLst>
          </p:cNvPr>
          <p:cNvSpPr/>
          <p:nvPr/>
        </p:nvSpPr>
        <p:spPr>
          <a:xfrm>
            <a:off x="939258" y="3496412"/>
            <a:ext cx="186588" cy="1865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F12E13-B40B-4398-A53B-6E9DF61E3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257" y="2975745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5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Steg 1</a:t>
            </a:r>
            <a:endParaRPr lang="sv-SE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041049A-24DC-49FA-98C0-90559F634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8122" y="2975744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Steg 2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BDBA522-6A4F-46F4-B015-A48AB50288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986" y="2975744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Steg 3</a:t>
            </a:r>
            <a:endParaRPr lang="sv-SE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28B8332-A76E-4C09-94B2-941DAB3C19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5851" y="2975743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Steg 4</a:t>
            </a:r>
            <a:endParaRPr lang="sv-S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F631A2-0DB8-4BD8-BED7-AC0EA6E70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1360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D9888CF-5CB4-4205-BF21-CC31E8452A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637687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D9888CF-5CB4-4205-BF21-CC31E8452A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945804" y="5396214"/>
            <a:ext cx="6325059" cy="79367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1800" b="0">
                <a:latin typeface="Euclid Circular B Regular"/>
                <a:ea typeface="Euclid Circular B Regular"/>
                <a:cs typeface="Arial" panose="020B0604020202020204" pitchFamily="34" charset="0"/>
                <a:sym typeface="Euclid Circular B Regular"/>
              </a:defRPr>
            </a:lvl1pPr>
          </a:lstStyle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Jane Doe Smith</a:t>
            </a:r>
          </a:p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Arbetslivsforskare &amp; Föreläsare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81E941-88DB-463E-8904-3197058A1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68513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3BE7D65-E35A-4352-810D-0BD201D266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3681729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3BE7D65-E35A-4352-810D-0BD201D26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C83AC8-D906-4FCF-B545-4763F7BB5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8636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ärgko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32AA2C7-3811-4F4D-890C-2DDED69425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6818273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32AA2C7-3811-4F4D-890C-2DDED69425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ruta 2">
            <a:extLst>
              <a:ext uri="{FF2B5EF4-FFF2-40B4-BE49-F238E27FC236}">
                <a16:creationId xmlns:a16="http://schemas.microsoft.com/office/drawing/2014/main" id="{B0566F99-6542-4734-A895-CE3FB1E380E3}"/>
              </a:ext>
            </a:extLst>
          </p:cNvPr>
          <p:cNvSpPr txBox="1"/>
          <p:nvPr/>
        </p:nvSpPr>
        <p:spPr>
          <a:xfrm>
            <a:off x="975952" y="731281"/>
            <a:ext cx="1832018" cy="115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Euclid Circular A SemiBold" panose="020B0704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Färgpalett</a:t>
            </a:r>
          </a:p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600" b="0">
                <a:latin typeface="Arial" panose="020B0604020202020204" pitchFamily="34" charset="0"/>
                <a:ea typeface="Euclid Circular A" panose="020B0504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Ändra färg på en mallsida? Kopiera #-färgkoden här.</a:t>
            </a:r>
            <a:endParaRPr kumimoji="0" lang="sv-SE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Euclid Circular A" panose="020B0504000000000000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" name="Grupp 39">
            <a:extLst>
              <a:ext uri="{FF2B5EF4-FFF2-40B4-BE49-F238E27FC236}">
                <a16:creationId xmlns:a16="http://schemas.microsoft.com/office/drawing/2014/main" id="{BDFF3D81-C5AD-485E-AFE0-E20E3E002836}"/>
              </a:ext>
            </a:extLst>
          </p:cNvPr>
          <p:cNvGrpSpPr/>
          <p:nvPr/>
        </p:nvGrpSpPr>
        <p:grpSpPr>
          <a:xfrm>
            <a:off x="944880" y="929422"/>
            <a:ext cx="10302240" cy="4977161"/>
            <a:chOff x="1889760" y="1858844"/>
            <a:chExt cx="20604480" cy="9954320"/>
          </a:xfrm>
        </p:grpSpPr>
        <p:sp>
          <p:nvSpPr>
            <p:cNvPr id="6" name="Rektangel 42">
              <a:extLst>
                <a:ext uri="{FF2B5EF4-FFF2-40B4-BE49-F238E27FC236}">
                  <a16:creationId xmlns:a16="http://schemas.microsoft.com/office/drawing/2014/main" id="{E3C86491-142E-48D9-81F1-164AD28AF0EF}"/>
                </a:ext>
              </a:extLst>
            </p:cNvPr>
            <p:cNvSpPr/>
            <p:nvPr/>
          </p:nvSpPr>
          <p:spPr>
            <a:xfrm>
              <a:off x="6160770" y="2576992"/>
              <a:ext cx="3417570" cy="492442"/>
            </a:xfrm>
            <a:prstGeom prst="rect">
              <a:avLst/>
            </a:prstGeom>
            <a:solidFill>
              <a:srgbClr val="27234A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textruta 43">
              <a:extLst>
                <a:ext uri="{FF2B5EF4-FFF2-40B4-BE49-F238E27FC236}">
                  <a16:creationId xmlns:a16="http://schemas.microsoft.com/office/drawing/2014/main" id="{C5AB0D60-4242-4C9C-B7BA-A0D421B3E793}"/>
                </a:ext>
              </a:extLst>
            </p:cNvPr>
            <p:cNvSpPr txBox="1"/>
            <p:nvPr/>
          </p:nvSpPr>
          <p:spPr>
            <a:xfrm>
              <a:off x="6863716" y="1858844"/>
              <a:ext cx="2011680" cy="1928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Nattblå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#27234A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96 94 36 40</a:t>
              </a:r>
            </a:p>
          </p:txBody>
        </p:sp>
        <p:sp>
          <p:nvSpPr>
            <p:cNvPr id="8" name="Rektangel 44">
              <a:extLst>
                <a:ext uri="{FF2B5EF4-FFF2-40B4-BE49-F238E27FC236}">
                  <a16:creationId xmlns:a16="http://schemas.microsoft.com/office/drawing/2014/main" id="{93160D2A-5760-4A7C-9C61-B174C1BEFC22}"/>
                </a:ext>
              </a:extLst>
            </p:cNvPr>
            <p:cNvSpPr/>
            <p:nvPr/>
          </p:nvSpPr>
          <p:spPr>
            <a:xfrm>
              <a:off x="19050000" y="2576992"/>
              <a:ext cx="3444240" cy="492442"/>
            </a:xfrm>
            <a:prstGeom prst="rect">
              <a:avLst/>
            </a:prstGeom>
            <a:solidFill>
              <a:srgbClr val="4D345F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textruta 45">
              <a:extLst>
                <a:ext uri="{FF2B5EF4-FFF2-40B4-BE49-F238E27FC236}">
                  <a16:creationId xmlns:a16="http://schemas.microsoft.com/office/drawing/2014/main" id="{6AB83EAF-153C-45E5-8029-AB8C0BBBA721}"/>
                </a:ext>
              </a:extLst>
            </p:cNvPr>
            <p:cNvSpPr txBox="1"/>
            <p:nvPr/>
          </p:nvSpPr>
          <p:spPr>
            <a:xfrm>
              <a:off x="19785330" y="1858846"/>
              <a:ext cx="2011680" cy="1928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Djuplila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#4D345F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78 85 32 25</a:t>
              </a:r>
            </a:p>
          </p:txBody>
        </p:sp>
        <p:sp>
          <p:nvSpPr>
            <p:cNvPr id="10" name="Rektangel 46">
              <a:extLst>
                <a:ext uri="{FF2B5EF4-FFF2-40B4-BE49-F238E27FC236}">
                  <a16:creationId xmlns:a16="http://schemas.microsoft.com/office/drawing/2014/main" id="{4536024D-839A-4DD7-81D9-4BFA355E8AF8}"/>
                </a:ext>
              </a:extLst>
            </p:cNvPr>
            <p:cNvSpPr/>
            <p:nvPr/>
          </p:nvSpPr>
          <p:spPr>
            <a:xfrm>
              <a:off x="10462260" y="2576992"/>
              <a:ext cx="3417570" cy="492442"/>
            </a:xfrm>
            <a:prstGeom prst="rect">
              <a:avLst/>
            </a:prstGeom>
            <a:solidFill>
              <a:srgbClr val="33336B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textruta 47">
              <a:extLst>
                <a:ext uri="{FF2B5EF4-FFF2-40B4-BE49-F238E27FC236}">
                  <a16:creationId xmlns:a16="http://schemas.microsoft.com/office/drawing/2014/main" id="{FFECF094-93E7-436C-9BD2-F15CB9F3C8B0}"/>
                </a:ext>
              </a:extLst>
            </p:cNvPr>
            <p:cNvSpPr txBox="1"/>
            <p:nvPr/>
          </p:nvSpPr>
          <p:spPr>
            <a:xfrm>
              <a:off x="10980420" y="2074290"/>
              <a:ext cx="247935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Skymningsblå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#33336b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95 89 25 14</a:t>
              </a:r>
            </a:p>
          </p:txBody>
        </p:sp>
        <p:sp>
          <p:nvSpPr>
            <p:cNvPr id="12" name="Rektangel 48">
              <a:extLst>
                <a:ext uri="{FF2B5EF4-FFF2-40B4-BE49-F238E27FC236}">
                  <a16:creationId xmlns:a16="http://schemas.microsoft.com/office/drawing/2014/main" id="{83394ADD-83F4-4707-8FDA-9C4854889A89}"/>
                </a:ext>
              </a:extLst>
            </p:cNvPr>
            <p:cNvSpPr/>
            <p:nvPr/>
          </p:nvSpPr>
          <p:spPr>
            <a:xfrm>
              <a:off x="14733270" y="2576992"/>
              <a:ext cx="3444240" cy="492442"/>
            </a:xfrm>
            <a:prstGeom prst="rect">
              <a:avLst/>
            </a:prstGeom>
            <a:solidFill>
              <a:srgbClr val="30488E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textruta 49">
              <a:extLst>
                <a:ext uri="{FF2B5EF4-FFF2-40B4-BE49-F238E27FC236}">
                  <a16:creationId xmlns:a16="http://schemas.microsoft.com/office/drawing/2014/main" id="{5FFCD1FD-4F6F-4BA1-B7AB-16DBBA6D6FCE}"/>
                </a:ext>
              </a:extLst>
            </p:cNvPr>
            <p:cNvSpPr txBox="1"/>
            <p:nvPr/>
          </p:nvSpPr>
          <p:spPr>
            <a:xfrm>
              <a:off x="15278100" y="2074290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Klarblå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#30488E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93 76 10 1</a:t>
              </a:r>
            </a:p>
          </p:txBody>
        </p:sp>
        <p:sp>
          <p:nvSpPr>
            <p:cNvPr id="14" name="Rektangel 50">
              <a:extLst>
                <a:ext uri="{FF2B5EF4-FFF2-40B4-BE49-F238E27FC236}">
                  <a16:creationId xmlns:a16="http://schemas.microsoft.com/office/drawing/2014/main" id="{F879382C-1A40-4D48-B120-6F167043E4A5}"/>
                </a:ext>
              </a:extLst>
            </p:cNvPr>
            <p:cNvSpPr/>
            <p:nvPr/>
          </p:nvSpPr>
          <p:spPr>
            <a:xfrm>
              <a:off x="1889760" y="6661311"/>
              <a:ext cx="3417570" cy="492442"/>
            </a:xfrm>
            <a:prstGeom prst="rect">
              <a:avLst/>
            </a:prstGeom>
            <a:solidFill>
              <a:srgbClr val="154E4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textruta 51">
              <a:extLst>
                <a:ext uri="{FF2B5EF4-FFF2-40B4-BE49-F238E27FC236}">
                  <a16:creationId xmlns:a16="http://schemas.microsoft.com/office/drawing/2014/main" id="{D9813EF4-18BB-44BB-B675-E9F83BC5ACF0}"/>
                </a:ext>
              </a:extLst>
            </p:cNvPr>
            <p:cNvSpPr txBox="1"/>
            <p:nvPr/>
          </p:nvSpPr>
          <p:spPr>
            <a:xfrm>
              <a:off x="2421254" y="6158609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Skogsgrön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#154E45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87 42 64 46</a:t>
              </a:r>
            </a:p>
          </p:txBody>
        </p:sp>
        <p:sp>
          <p:nvSpPr>
            <p:cNvPr id="16" name="Rektangel 52">
              <a:extLst>
                <a:ext uri="{FF2B5EF4-FFF2-40B4-BE49-F238E27FC236}">
                  <a16:creationId xmlns:a16="http://schemas.microsoft.com/office/drawing/2014/main" id="{E14167BC-8DDD-4362-A19F-7395E5A43BFA}"/>
                </a:ext>
              </a:extLst>
            </p:cNvPr>
            <p:cNvSpPr/>
            <p:nvPr/>
          </p:nvSpPr>
          <p:spPr>
            <a:xfrm>
              <a:off x="10488930" y="6661311"/>
              <a:ext cx="3390900" cy="492442"/>
            </a:xfrm>
            <a:prstGeom prst="rect">
              <a:avLst/>
            </a:prstGeom>
            <a:solidFill>
              <a:srgbClr val="089086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textruta 53">
              <a:extLst>
                <a:ext uri="{FF2B5EF4-FFF2-40B4-BE49-F238E27FC236}">
                  <a16:creationId xmlns:a16="http://schemas.microsoft.com/office/drawing/2014/main" id="{3BB92740-3B79-4E60-8B6D-2649C66D14EE}"/>
                </a:ext>
              </a:extLst>
            </p:cNvPr>
            <p:cNvSpPr txBox="1"/>
            <p:nvPr/>
          </p:nvSpPr>
          <p:spPr>
            <a:xfrm>
              <a:off x="11007090" y="6109079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Oceangrön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#089086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81 20 51 4</a:t>
              </a:r>
            </a:p>
          </p:txBody>
        </p:sp>
        <p:sp>
          <p:nvSpPr>
            <p:cNvPr id="18" name="Rektangel 54">
              <a:extLst>
                <a:ext uri="{FF2B5EF4-FFF2-40B4-BE49-F238E27FC236}">
                  <a16:creationId xmlns:a16="http://schemas.microsoft.com/office/drawing/2014/main" id="{0C313DF5-BB6E-4086-ACED-00F44DF28A41}"/>
                </a:ext>
              </a:extLst>
            </p:cNvPr>
            <p:cNvSpPr/>
            <p:nvPr/>
          </p:nvSpPr>
          <p:spPr>
            <a:xfrm>
              <a:off x="14759940" y="6661311"/>
              <a:ext cx="3417570" cy="492442"/>
            </a:xfrm>
            <a:prstGeom prst="rect">
              <a:avLst/>
            </a:prstGeom>
            <a:solidFill>
              <a:srgbClr val="009BA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textruta 55">
              <a:extLst>
                <a:ext uri="{FF2B5EF4-FFF2-40B4-BE49-F238E27FC236}">
                  <a16:creationId xmlns:a16="http://schemas.microsoft.com/office/drawing/2014/main" id="{422380E3-2696-4C74-ABA9-A51895EE52EE}"/>
                </a:ext>
              </a:extLst>
            </p:cNvPr>
            <p:cNvSpPr txBox="1"/>
            <p:nvPr/>
          </p:nvSpPr>
          <p:spPr>
            <a:xfrm>
              <a:off x="15312388" y="6158609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Oceanblå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#009BA2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79 16 37 2</a:t>
              </a:r>
            </a:p>
          </p:txBody>
        </p:sp>
        <p:sp>
          <p:nvSpPr>
            <p:cNvPr id="20" name="Rektangel 56">
              <a:extLst>
                <a:ext uri="{FF2B5EF4-FFF2-40B4-BE49-F238E27FC236}">
                  <a16:creationId xmlns:a16="http://schemas.microsoft.com/office/drawing/2014/main" id="{71BDDEB9-031C-41FA-98CF-C17A23783A95}"/>
                </a:ext>
              </a:extLst>
            </p:cNvPr>
            <p:cNvSpPr/>
            <p:nvPr/>
          </p:nvSpPr>
          <p:spPr>
            <a:xfrm>
              <a:off x="6198870" y="6661311"/>
              <a:ext cx="3413760" cy="492442"/>
            </a:xfrm>
            <a:prstGeom prst="rect">
              <a:avLst/>
            </a:prstGeom>
            <a:solidFill>
              <a:srgbClr val="045C6E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textruta 57">
              <a:extLst>
                <a:ext uri="{FF2B5EF4-FFF2-40B4-BE49-F238E27FC236}">
                  <a16:creationId xmlns:a16="http://schemas.microsoft.com/office/drawing/2014/main" id="{B903D7E9-8A00-4C82-9060-7A1B05CBCD46}"/>
                </a:ext>
              </a:extLst>
            </p:cNvPr>
            <p:cNvSpPr txBox="1"/>
            <p:nvPr/>
          </p:nvSpPr>
          <p:spPr>
            <a:xfrm>
              <a:off x="6724442" y="6109079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Teal</a:t>
              </a:r>
              <a:endParaRPr lang="sv-SE" sz="1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#045C6E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89 44 40 28</a:t>
              </a:r>
            </a:p>
          </p:txBody>
        </p:sp>
        <p:sp>
          <p:nvSpPr>
            <p:cNvPr id="22" name="Rektangel 58">
              <a:extLst>
                <a:ext uri="{FF2B5EF4-FFF2-40B4-BE49-F238E27FC236}">
                  <a16:creationId xmlns:a16="http://schemas.microsoft.com/office/drawing/2014/main" id="{E75F35EE-24EC-40BC-9B27-8F8F4EA6ABA2}"/>
                </a:ext>
              </a:extLst>
            </p:cNvPr>
            <p:cNvSpPr/>
            <p:nvPr/>
          </p:nvSpPr>
          <p:spPr>
            <a:xfrm>
              <a:off x="19023330" y="6661311"/>
              <a:ext cx="3417570" cy="492442"/>
            </a:xfrm>
            <a:prstGeom prst="rect">
              <a:avLst/>
            </a:prstGeom>
            <a:solidFill>
              <a:srgbClr val="AF4E5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textruta 59">
              <a:extLst>
                <a:ext uri="{FF2B5EF4-FFF2-40B4-BE49-F238E27FC236}">
                  <a16:creationId xmlns:a16="http://schemas.microsoft.com/office/drawing/2014/main" id="{B9DD04EB-1F43-4FE5-96FF-C425A1365198}"/>
                </a:ext>
              </a:extLst>
            </p:cNvPr>
            <p:cNvSpPr txBox="1"/>
            <p:nvPr/>
          </p:nvSpPr>
          <p:spPr>
            <a:xfrm>
              <a:off x="19554824" y="6109079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Roströd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#AF4E55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24 77 54 15</a:t>
              </a:r>
            </a:p>
          </p:txBody>
        </p:sp>
        <p:sp>
          <p:nvSpPr>
            <p:cNvPr id="24" name="Rektangel 60">
              <a:extLst>
                <a:ext uri="{FF2B5EF4-FFF2-40B4-BE49-F238E27FC236}">
                  <a16:creationId xmlns:a16="http://schemas.microsoft.com/office/drawing/2014/main" id="{8BE8C53D-7EDC-43D3-8485-71E129706FA8}"/>
                </a:ext>
              </a:extLst>
            </p:cNvPr>
            <p:cNvSpPr/>
            <p:nvPr/>
          </p:nvSpPr>
          <p:spPr>
            <a:xfrm>
              <a:off x="1889760" y="10818020"/>
              <a:ext cx="3448050" cy="492442"/>
            </a:xfrm>
            <a:prstGeom prst="rect">
              <a:avLst/>
            </a:prstGeom>
            <a:solidFill>
              <a:srgbClr val="FDD1D1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textruta 61">
              <a:extLst>
                <a:ext uri="{FF2B5EF4-FFF2-40B4-BE49-F238E27FC236}">
                  <a16:creationId xmlns:a16="http://schemas.microsoft.com/office/drawing/2014/main" id="{D8305694-BE8E-4273-AFF3-B39947FA4946}"/>
                </a:ext>
              </a:extLst>
            </p:cNvPr>
            <p:cNvSpPr txBox="1"/>
            <p:nvPr/>
          </p:nvSpPr>
          <p:spPr>
            <a:xfrm>
              <a:off x="2421254" y="1031531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Persikorosa</a:t>
              </a:r>
              <a:endParaRPr lang="sv-SE" sz="1400" b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#FDD1D1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0 25 13 0</a:t>
              </a:r>
            </a:p>
          </p:txBody>
        </p:sp>
        <p:sp>
          <p:nvSpPr>
            <p:cNvPr id="26" name="Rektangel 62">
              <a:extLst>
                <a:ext uri="{FF2B5EF4-FFF2-40B4-BE49-F238E27FC236}">
                  <a16:creationId xmlns:a16="http://schemas.microsoft.com/office/drawing/2014/main" id="{7FE652DC-7BF0-46F4-9BC6-73A159F6A605}"/>
                </a:ext>
              </a:extLst>
            </p:cNvPr>
            <p:cNvSpPr/>
            <p:nvPr/>
          </p:nvSpPr>
          <p:spPr>
            <a:xfrm>
              <a:off x="6160770" y="10818020"/>
              <a:ext cx="3413760" cy="492442"/>
            </a:xfrm>
            <a:prstGeom prst="rect">
              <a:avLst/>
            </a:prstGeom>
            <a:solidFill>
              <a:srgbClr val="E3E3E3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textruta 63">
              <a:extLst>
                <a:ext uri="{FF2B5EF4-FFF2-40B4-BE49-F238E27FC236}">
                  <a16:creationId xmlns:a16="http://schemas.microsoft.com/office/drawing/2014/main" id="{F7460CB3-D44F-42E7-BF4F-04FF0D968AED}"/>
                </a:ext>
              </a:extLst>
            </p:cNvPr>
            <p:cNvSpPr txBox="1"/>
            <p:nvPr/>
          </p:nvSpPr>
          <p:spPr>
            <a:xfrm>
              <a:off x="6690360" y="1031531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Stengrå</a:t>
              </a:r>
              <a:endParaRPr lang="sv-SE" sz="1400" b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#E3E3E3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13 9 11 0</a:t>
              </a:r>
            </a:p>
          </p:txBody>
        </p:sp>
        <p:sp>
          <p:nvSpPr>
            <p:cNvPr id="28" name="Rektangel 64">
              <a:extLst>
                <a:ext uri="{FF2B5EF4-FFF2-40B4-BE49-F238E27FC236}">
                  <a16:creationId xmlns:a16="http://schemas.microsoft.com/office/drawing/2014/main" id="{7C1F743C-54AC-4A06-94C9-5FA94D04C4CD}"/>
                </a:ext>
              </a:extLst>
            </p:cNvPr>
            <p:cNvSpPr/>
            <p:nvPr/>
          </p:nvSpPr>
          <p:spPr>
            <a:xfrm>
              <a:off x="10462260" y="10787540"/>
              <a:ext cx="3390900" cy="492442"/>
            </a:xfrm>
            <a:prstGeom prst="rect">
              <a:avLst/>
            </a:prstGeom>
            <a:solidFill>
              <a:srgbClr val="EFE9DF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textruta 65">
              <a:extLst>
                <a:ext uri="{FF2B5EF4-FFF2-40B4-BE49-F238E27FC236}">
                  <a16:creationId xmlns:a16="http://schemas.microsoft.com/office/drawing/2014/main" id="{995BB69B-AE49-4A99-A705-1CAEA4FB3DF3}"/>
                </a:ext>
              </a:extLst>
            </p:cNvPr>
            <p:cNvSpPr txBox="1"/>
            <p:nvPr/>
          </p:nvSpPr>
          <p:spPr>
            <a:xfrm>
              <a:off x="10980420" y="1028483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Varmgrå</a:t>
              </a:r>
              <a:endParaRPr lang="sv-SE" sz="1400" b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#EFE9DF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7 8 14 0</a:t>
              </a:r>
            </a:p>
          </p:txBody>
        </p:sp>
        <p:sp>
          <p:nvSpPr>
            <p:cNvPr id="30" name="Rektangel 66">
              <a:extLst>
                <a:ext uri="{FF2B5EF4-FFF2-40B4-BE49-F238E27FC236}">
                  <a16:creationId xmlns:a16="http://schemas.microsoft.com/office/drawing/2014/main" id="{5D6F6FE9-8B11-47B1-BD79-3DB939104478}"/>
                </a:ext>
              </a:extLst>
            </p:cNvPr>
            <p:cNvSpPr/>
            <p:nvPr/>
          </p:nvSpPr>
          <p:spPr>
            <a:xfrm>
              <a:off x="19050000" y="10818020"/>
              <a:ext cx="3390900" cy="492442"/>
            </a:xfrm>
            <a:prstGeom prst="rect">
              <a:avLst/>
            </a:prstGeom>
            <a:noFill/>
            <a:ln w="12700" cap="flat">
              <a:solidFill>
                <a:srgbClr val="D5D5D5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textruta 67">
              <a:extLst>
                <a:ext uri="{FF2B5EF4-FFF2-40B4-BE49-F238E27FC236}">
                  <a16:creationId xmlns:a16="http://schemas.microsoft.com/office/drawing/2014/main" id="{64FEDD19-DD8F-4CC3-9A5F-1FAF289DFCE5}"/>
                </a:ext>
              </a:extLst>
            </p:cNvPr>
            <p:cNvSpPr txBox="1"/>
            <p:nvPr/>
          </p:nvSpPr>
          <p:spPr>
            <a:xfrm>
              <a:off x="19568160" y="10311112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Vit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#FFFFFF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0 0 0 0</a:t>
              </a:r>
            </a:p>
          </p:txBody>
        </p:sp>
        <p:sp>
          <p:nvSpPr>
            <p:cNvPr id="32" name="Rektangel 68">
              <a:extLst>
                <a:ext uri="{FF2B5EF4-FFF2-40B4-BE49-F238E27FC236}">
                  <a16:creationId xmlns:a16="http://schemas.microsoft.com/office/drawing/2014/main" id="{3C4C6C6D-D07C-4A18-8F58-1262DDA564AB}"/>
                </a:ext>
              </a:extLst>
            </p:cNvPr>
            <p:cNvSpPr/>
            <p:nvPr/>
          </p:nvSpPr>
          <p:spPr>
            <a:xfrm>
              <a:off x="14733270" y="10818020"/>
              <a:ext cx="3417570" cy="492442"/>
            </a:xfrm>
            <a:prstGeom prst="rect">
              <a:avLst/>
            </a:prstGeom>
            <a:solidFill>
              <a:srgbClr val="F7F5F1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textruta 69">
              <a:extLst>
                <a:ext uri="{FF2B5EF4-FFF2-40B4-BE49-F238E27FC236}">
                  <a16:creationId xmlns:a16="http://schemas.microsoft.com/office/drawing/2014/main" id="{BF8F2470-F0F3-4522-8588-EE5575AB1359}"/>
                </a:ext>
              </a:extLst>
            </p:cNvPr>
            <p:cNvSpPr txBox="1"/>
            <p:nvPr/>
          </p:nvSpPr>
          <p:spPr>
            <a:xfrm>
              <a:off x="15278100" y="1031531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Krämvit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#F7F5F1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4 4 6 0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71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02EEE1C-B4AA-4700-9272-3F713CBD96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7247024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02EEE1C-B4AA-4700-9272-3F713CBD96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099450"/>
            <a:ext cx="6133771" cy="56425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6061" y="2270895"/>
            <a:ext cx="7796705" cy="94897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</a:rPr>
              <a:t>En centrerad kort rubrik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75388B6-9146-4962-B86F-FC536C0A0DE5}"/>
              </a:ext>
            </a:extLst>
          </p:cNvPr>
          <p:cNvSpPr/>
          <p:nvPr/>
        </p:nvSpPr>
        <p:spPr>
          <a:xfrm>
            <a:off x="5793229" y="3638150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6D1854-0FC1-403B-86B4-B2EEEAF0D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794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2458CF4-D2A5-4E90-B5B0-54301D934B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3997350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2458CF4-D2A5-4E90-B5B0-54301D934B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">
            <a:extLst>
              <a:ext uri="{FF2B5EF4-FFF2-40B4-BE49-F238E27FC236}">
                <a16:creationId xmlns:a16="http://schemas.microsoft.com/office/drawing/2014/main" id="{B8B8975B-896F-43D9-B44C-C96774FEB378}"/>
              </a:ext>
            </a:extLst>
          </p:cNvPr>
          <p:cNvSpPr/>
          <p:nvPr/>
        </p:nvSpPr>
        <p:spPr>
          <a:xfrm>
            <a:off x="5810717" y="4035343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556650"/>
            <a:ext cx="6133771" cy="5027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7648" y="1633638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</a:rPr>
              <a:t>En centrerad lite längre rubrik på två rader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9575EE-F3C5-4822-8EC0-4EF2E344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3954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0DC8038-BE8D-4E94-8B46-0F51591ED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3614018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0DC8038-BE8D-4E94-8B46-0F51591ED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FC9CEB-B72A-4ED0-92D8-DA660390AE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91" y="2481120"/>
            <a:ext cx="9949664" cy="2831678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buClr>
                <a:schemeClr val="tx2"/>
              </a:buClr>
              <a:defRPr sz="2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buClr>
                <a:schemeClr val="tx2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buClr>
                <a:schemeClr val="tx2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2" y="811403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2FE0FA-B7B2-45D3-AA1B-A41FE67EE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84519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BF28FED-2042-4253-8131-02EB21AF9A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3020103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BF28FED-2042-4253-8131-02EB21AF9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2" y="811403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B512AE-A1A6-46EE-87D8-9B537E23B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8"/>
            <a:ext cx="384644" cy="281665"/>
          </a:xfrm>
        </p:spPr>
        <p:txBody>
          <a:bodyPr/>
          <a:lstStyle>
            <a:lvl1pPr>
              <a:defRPr lang="sv-SE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5187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261492-41CA-4E70-A7AC-64055470EC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8417322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261492-41CA-4E70-A7AC-64055470E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2" y="811402"/>
            <a:ext cx="807852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</a:rPr>
              <a:t>En lång vänsterställd rubrik på två rader med en hel del text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76891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906D06E3-1A4E-4D18-8BD9-877AD4D2AAD3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70539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657599-58DA-4648-8A70-DCBC3156B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9791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9C8772B-344E-4DAA-8F8D-24D43155DD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8993191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9C8772B-344E-4DAA-8F8D-24D43155D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</a:rPr>
              <a:t>En lite längre rubrik på två rader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70540" y="2610133"/>
            <a:ext cx="5044285" cy="25861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Arial" panose="020B0604020202020204" pitchFamily="34" charset="0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</a:t>
            </a:r>
            <a:r>
              <a:rPr lang="sv-SE" sz="1400" err="1">
                <a:latin typeface="+mn-lt"/>
              </a:rPr>
              <a:t>plaacerat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 sz="1400">
                <a:latin typeface="+mn-lt"/>
                <a:ea typeface="Euclid Circular A SemiBold" panose="020B0704000000000000" pitchFamily="34" charset="0"/>
              </a:rPr>
              <a:t>En underrubrik i texten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37DC52-011A-466F-9223-B1D0D0972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9"/>
            <a:ext cx="384644" cy="281665"/>
          </a:xfrm>
        </p:spPr>
        <p:txBody>
          <a:bodyPr/>
          <a:lstStyle>
            <a:lvl1pPr>
              <a:defRPr lang="sv-SE" sz="12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9119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8EF692A-3ADC-4ED2-8960-901664EAD1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6342325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8EF692A-3ADC-4ED2-8960-901664EAD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/>
              <a:t>En längre rubrik med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points</a:t>
            </a:r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2F7830-9892-472D-9338-AE9888EE65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357" y="2374503"/>
            <a:ext cx="5044285" cy="2831678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buClr>
                <a:schemeClr val="tx2"/>
              </a:buClr>
              <a:defRPr sz="2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buClr>
                <a:schemeClr val="tx2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buClr>
                <a:schemeClr val="tx2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24A059-758B-4A61-88D9-C0CF29C0B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9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24586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9D39AEF-B756-4DA0-B7CB-F8A3539C79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892053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9D39AEF-B756-4DA0-B7CB-F8A3539C79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862296" y="-491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4114" y="1441160"/>
            <a:ext cx="5221886" cy="5930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</a:rPr>
              <a:t>En kort rubrik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4115" y="2456009"/>
            <a:ext cx="5186603" cy="19459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Arial" panose="020B0604020202020204" pitchFamily="34" charset="0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placerat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.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886941-ECD3-4FCA-B2A4-20405B79B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1184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83626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83626" y="1498548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3B7E24-CEF8-46A1-BA05-80CADD48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5" y="646532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19EEF24-EC8F-45F0-A193-775C70EEDE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8987258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20" imgW="216" imgH="216" progId="TCLayout.ActiveDocument.1">
                  <p:embed/>
                </p:oleObj>
              </mc:Choice>
              <mc:Fallback>
                <p:oleObj name="think-cell Slide" r:id="rId20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19EEF24-EC8F-45F0-A193-775C70EEDE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75B5C5AB-5EDF-4E93-88E0-410400789EF6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6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8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965BE8-6F98-4614-BF96-E13EF4C4BDF1}"/>
              </a:ext>
            </a:extLst>
          </p:cNvPr>
          <p:cNvSpPr txBox="1"/>
          <p:nvPr/>
        </p:nvSpPr>
        <p:spPr>
          <a:xfrm>
            <a:off x="434969" y="57727"/>
            <a:ext cx="11373607" cy="60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sv-SE" sz="2800" b="1">
                <a:solidFill>
                  <a:srgbClr val="FFFFFF"/>
                </a:solidFill>
                <a:latin typeface="Arial" panose="020B0604020202020204" pitchFamily="34" charset="0"/>
                <a:ea typeface="Euclid Circular B Regular"/>
                <a:cs typeface="Arial" panose="020B0604020202020204" pitchFamily="34" charset="0"/>
                <a:sym typeface="Arial" panose="020B0604020202020204" pitchFamily="34" charset="0"/>
              </a:rPr>
              <a:t>Kapitel 5 </a:t>
            </a:r>
            <a:r>
              <a:rPr lang="sv-SE" sz="2800">
                <a:solidFill>
                  <a:srgbClr val="FFFFFF"/>
                </a:solidFill>
                <a:latin typeface="Arial" panose="020B0604020202020204" pitchFamily="34" charset="0"/>
                <a:ea typeface="Euclid Circular B Regular"/>
                <a:cs typeface="Arial" panose="020B0604020202020204" pitchFamily="34" charset="0"/>
                <a:sym typeface="Arial" panose="020B0604020202020204" pitchFamily="34" charset="0"/>
              </a:rPr>
              <a:t>– Övning 2: Vad är nästa steg?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5460F1-C657-4276-B612-90C9B7EECDB7}"/>
              </a:ext>
            </a:extLst>
          </p:cNvPr>
          <p:cNvSpPr/>
          <p:nvPr/>
        </p:nvSpPr>
        <p:spPr>
          <a:xfrm>
            <a:off x="434970" y="1057418"/>
            <a:ext cx="11325631" cy="63684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sv-S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Summering av diskussion:</a:t>
            </a:r>
          </a:p>
        </p:txBody>
      </p:sp>
      <p:graphicFrame>
        <p:nvGraphicFramePr>
          <p:cNvPr id="3" name="Object 2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2182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5" imgW="563" imgH="565" progId="TCLayout.ActiveDocument.1">
                  <p:embed/>
                </p:oleObj>
              </mc:Choice>
              <mc:Fallback>
                <p:oleObj name="think-cell Slide" r:id="rId5" imgW="563" imgH="565" progId="TCLayout.ActiveDocument.1">
                  <p:embed/>
                  <p:pic>
                    <p:nvPicPr>
                      <p:cNvPr id="3" name="Object 2" hidden="1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496BA-AE47-42D6-8DEB-E97E45A8E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F8114D91-4524-0541-9CCE-86E92887A391}" type="slidenum">
              <a:rPr lang="sv-SE">
                <a:solidFill>
                  <a:srgbClr val="FFFFFF"/>
                </a:solidFill>
              </a:rPr>
              <a:pPr defTabSz="914377"/>
              <a:t>1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78B1A4-5F24-45FD-90B6-F0633BCC5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970" y="1694259"/>
            <a:ext cx="11325631" cy="47969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171450" indent="-171450" defTabSz="914377">
              <a:buFont typeface="Arial" panose="020B0604020202020204" pitchFamily="34" charset="0"/>
              <a:buChar char="•"/>
            </a:pPr>
            <a:endParaRPr lang="sv-SE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664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sRqYq3oZdJkatuGO5q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artsrådet v 2.0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 v 2.0" id="{9E2DBDA1-701F-475A-BEAA-5BA5E052FC24}" vid="{59510600-A02F-4B42-A31C-27E701D3A4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9D06379BE9E41860F2B3A070264C1" ma:contentTypeVersion="11" ma:contentTypeDescription="Create a new document." ma:contentTypeScope="" ma:versionID="5663558a57920bb246cc79bed2c2787f">
  <xsd:schema xmlns:xsd="http://www.w3.org/2001/XMLSchema" xmlns:xs="http://www.w3.org/2001/XMLSchema" xmlns:p="http://schemas.microsoft.com/office/2006/metadata/properties" xmlns:ns2="2525e90a-6ab3-4331-a43c-150ec81afa4f" xmlns:ns3="63338ca6-ed78-4330-a5ed-8f48f3572d8e" targetNamespace="http://schemas.microsoft.com/office/2006/metadata/properties" ma:root="true" ma:fieldsID="fce9d8fc081a4a40a00e9712dc1ed767" ns2:_="" ns3:_="">
    <xsd:import namespace="2525e90a-6ab3-4331-a43c-150ec81afa4f"/>
    <xsd:import namespace="63338ca6-ed78-4330-a5ed-8f48f3572d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5e90a-6ab3-4331-a43c-150ec81af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38ca6-ed78-4330-a5ed-8f48f3572d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338ca6-ed78-4330-a5ed-8f48f3572d8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BA558C8-3E42-4087-9C5C-27595453ED40}"/>
</file>

<file path=customXml/itemProps2.xml><?xml version="1.0" encoding="utf-8"?>
<ds:datastoreItem xmlns:ds="http://schemas.openxmlformats.org/officeDocument/2006/customXml" ds:itemID="{9E5A0017-04A8-411B-8329-15D7FE8713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9F127-A7AD-4410-814B-E0FE7B20B365}">
  <ds:schemaRefs>
    <ds:schemaRef ds:uri="7bcb2878-cb8b-43cf-b62e-68169b751390"/>
    <ds:schemaRef ds:uri="4a058fbf-6b5f-4e6f-8fb6-69e041566241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Euclid Circular A</vt:lpstr>
      <vt:lpstr>Euclid Circular B Regular</vt:lpstr>
      <vt:lpstr>Helvetica Neue</vt:lpstr>
      <vt:lpstr>Partsrådet v 2.0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Ebba Gustafsson</dc:creator>
  <cp:lastModifiedBy>Ebba Gustafsson</cp:lastModifiedBy>
  <cp:revision>2</cp:revision>
  <dcterms:created xsi:type="dcterms:W3CDTF">2022-03-28T13:57:37Z</dcterms:created>
  <dcterms:modified xsi:type="dcterms:W3CDTF">2022-03-28T14:08:08Z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0x01010025A9D06379BE9E41860F2B3A070264C1</vt:lpwstr>
  </property>
  <property fmtid="{D5CDD505-2E9C-101B-9397-08002B2CF9AE}" pid="3" name="Order">
    <vt:r8>33800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